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20A2C-69D5-4E36-A436-FC2BD9BDD9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0449F-AA1D-4784-9408-9EE1F39942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2. Auditory stimulus. The amplitude waveform (A) and the spectrogram (B) of one of the sound bursts used to create the auditory stimulus.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DA1FE-CD8C-4C78-87A6-F588C8860C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1287–1301,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2. Auditory stimulus. The amplitude waveform (A) and the spectrogram (B) of one of the sound bursts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2. Auditory stimulus. The amplitude waveform (A) and the spectrogram (B) of one of the sound bursts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2024-09-19T02:13:26Z</dcterms:modified>
</cp:coreProperties>
</file>