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295C5D-A6AD-4EED-B095-DAF23404F0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0FC714-F12A-4A06-B7E7-935705B2FA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2. Auditory stimulus. The amplitude waveform (A) and the spectrogram (B) of one of the sound bursts used to create the auditory stimulus.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13C80C-D02B-4D28-8C5B-7F7B7D901E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9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12, December 2004, Pages 1287–1301,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https://doi.org/10.1093/cercor/bhh090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2. Auditory stimulus. The amplitude waveform (A) and the spectrogram (B) of one of the sound bursts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2. Auditory stimulus. The amplitude waveform (A) and the spectrogram (B) of one of the sound bursts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2024-09-20T17:26:49Z</dcterms:modified>
</cp:coreProperties>
</file>