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82FC3-B0D0-434C-8E37-56BE57A982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8E5DC-8674-4076-A2F7-85D4DE22C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Rm vs. c% relationship for tested compounds in the system: (a) cyano-bonded stationary phase—ACN + water as mobile phase, and (b) cyano-bonded stationary phase—ethyl acetate + n-heptane as mobile phase. Numbers in the legend as in Table 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0BC97-228D-4A27-855D-464228EA82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v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1, 1 January 2016, Pages 64–69,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https://doi.org/10.1093/chromsci/bmv093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</a:t>
            </a:r>
            <a:r>
              <a:rPr lang="en-US" altLang="en-US" b="0" baseline="-25000"/>
              <a:t>m</a:t>
            </a:r>
            <a:r>
              <a:rPr lang="en-US" altLang="en-US" b="0"/>
              <a:t> vs. c% relationship for tested compounds in the system: (a) cyano-bonded stationary phase—ACN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Rm vs. c% relationship for tested compounds in the system: (a) cyano-bonded stationary phase—ACN 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2024-04-26T02:25:24Z</dcterms:modified>
</cp:coreProperties>
</file>