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5B5DE-7751-4015-B9A0-0AFDE15EBC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FBB1E-3DCB-4CDF-8F13-794B2ABFC3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appearance of erosions in the 55 early RA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CED3A-38CA-4E94-8542-3397F36745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46, Issue 2, February 2007, Pages 342–349,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2.  </a:t>
            </a:r>
            <a:r>
              <a:rPr lang="en-US" altLang="en-US" b="0"/>
              <a:t>Cumulative appearance of erosions in the 55 early RA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2.  Cumulative appearance of erosions in the 55 early RA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2024-05-01T21:54:28Z</dcterms:modified>
</cp:coreProperties>
</file>