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65CBE-B0AD-4926-ABD6-C522BA3546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92FFA1-9AF2-43DA-9D11-C3E062D32D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transplantation on the SBP. Figure 1 shows the effect of transplantation on the mean blood pressure of the seven successfully transplanted patients. Patients 2–4 were severely hypotensive with an SBP &lt;100 mmHg before and after dialysis, Patients 5–8 had an SBP usually 100 mmHg between sessions. The mean SBP measured in the immediate pre-treatment period is compared with mean SBP levels recorded in hospital after inotrope therapy was withdrawn, and in clinic in the first 2 weeks post-discharge from the hospital.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795BF-9931-4658-996E-86DF6DAF17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s3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11, November 2012, Pages 4223–4227,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https://doi.org/10.1093/ndt/gfs338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Effect of transplantation on the SBP. Figure 1 shows the effect of transplantation on the mean blood pressure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Effect of transplantation on the SBP. Figure 1 shows the effect of transplantation on the mean blood pressure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2024-04-26T13:22:31Z</dcterms:modified>
</cp:coreProperties>
</file>