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77C01-3AF8-4563-BA74-6127A37690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D1222-7B27-45A0-8515-39609277CA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 Comparisons between controls and 20 days whisker pairing in the percentage of cells which fired at short latencies (&lt;10 ms) to immediate surround D1 and D3 whiskers. Upper row: Tg8 mice. Lower row: NOR mice. Left: layer IV cells. Right: SG cells. For each histogram, set findings for control mice (left, dark-shading) and 20 days of whisker pairing (right, light shading) are compared. ‘Nil’ indicates no cells responding at &lt;10 ms latency.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CF6DD-C096-4F48-995D-0CA4CFA9A1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1269–1279,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 </a:t>
            </a:r>
            <a:r>
              <a:rPr lang="en-US" altLang="en-US" b="0"/>
              <a:t>Comparisons between controls and 20 days whisker pairing in the percentage of cells which fired at short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 Comparisons between controls and 20 days whisker pairing in the percentage of cells which fired at short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2024-04-26T03:07:11Z</dcterms:modified>
</cp:coreProperties>
</file>