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887089-CA49-4F21-8B0D-967087C9B7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5D135E-0546-4C82-8312-8F4F1A98B9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characteristics of 86 case patients (HIV seroconverters) and 324 age-matched control subjects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C4B00A-58C3-4588-826E-3287141111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Diagnosis of bacterial vaginosis by Amsel and Nugent criteria at enrollment in 86 case patients (HIV seroconverters) and 324 age-matched control subjects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C4B00A-58C3-4588-826E-3287141111E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Predictors of bacterial vaginosis diagnosed on the basis of a Nugent score of 7–10 in 324 control subjects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C4B00A-58C3-4588-826E-3287141111E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Associations between HIV seroconversion and bacterial vaginosis (Nugent score, 7–10), adjusted for selected covariates, in the full cohort and restricted to women 35–39 years old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C4B00A-58C3-4588-826E-3287141111EE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624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4624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4624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86/4624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192, Issue 8, 15 October 2005, Pages 1372–1380,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https://doi.org/10.1086/462427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Study characteristics of 86 case patients (HIV seroconverters) and 324 age-matched control subjects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16300" y="1371600"/>
            <a:ext cx="230411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192, Issue 8, 15 October 2005, Pages 1372–1380,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https://doi.org/10.1086/462427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Diagnosis of bacterial vaginosis by Amsel and Nugent criteria at enrollment in 86 case patients (HIV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00400" y="1371600"/>
            <a:ext cx="274468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192, Issue 8, 15 October 2005, Pages 1372–1380,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https://doi.org/10.1086/462427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Predictors of bacterial vaginosis diagnosed on the basis of a Nugent score of 7–10 in 324 control subjects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89100" y="1371600"/>
            <a:ext cx="577474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192, Issue 8, 15 October 2005, Pages 1372–1380,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https://doi.org/10.1086/462427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4 </a:t>
            </a:r>
            <a:r>
              <a:rPr lang="en-US" altLang="en-US" b="0"/>
              <a:t>Associations between HIV seroconversion and bacterial vaginosis (Nugent score, 7–10), adjusted for selected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03209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Table 1 Study characteristics of 86 case patients (HIV seroconverters) and 324 age-matched control subjects
</vt:lpstr>
      <vt:lpstr>Table 2 Diagnosis of bacterial vaginosis by Amsel and Nugent criteria at enrollment in 86 case patients (HIV ...</vt:lpstr>
      <vt:lpstr>Table 3 Predictors of bacterial vaginosis diagnosed on the basis of a Nugent score of 7–10 in 324 control subjects
</vt:lpstr>
      <vt:lpstr>Table 4 Associations between HIV seroconversion and bacterial vaginosis (Nugent score, 7–10), adjusted for selected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2024-04-26T10:37:12Z</dcterms:modified>
</cp:coreProperties>
</file>