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1CA1A-7560-4B5F-ACB7-24573FAB9C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DFD27-39A5-40CD-9FAC-55ED37C076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A6B04-5092-441C-836A-9DD875D03F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2024-04-26T07:14:01Z</dcterms:modified>
</cp:coreProperties>
</file>