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3EE50-3987-4E62-9897-D7A589E78D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3FEFB-9093-429C-9CE5-8F8FDEF920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3FA72-C604-4195-A635-D1484CA901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2024-04-26T19:18:56Z</dcterms:modified>
</cp:coreProperties>
</file>