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D0AF74-75CB-488E-8B4C-FF742596E9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B9BE9-25ED-4AA7-A0E4-907B1ABA73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5D28E-F18B-4778-BDEA-6D7258DAE6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2024-04-26T11:59:43Z</dcterms:modified>
</cp:coreProperties>
</file>