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5250B-CC17-4D51-A294-F48D8FBBAA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A354F-EF12-46E5-B769-F32BC35F79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Overall survival in all patients. (B) Overall survival by gender. (C) Overall survival by age. (D) Overall survival by hormonal syndrome. (E) Overall survival by stage of disease. (F) Overall survival by Ki-67 index. (G) Overall survival by histological grade. (H) Overall survival by tumor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E2762-8BB8-46BC-B977-598C83E1DA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q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21, Issue 9, September 2010, Pages 1794–1803, </a:t>
            </a:r>
            <a:r>
              <a:rPr lang="en-US" altLang="en-US" sz="1000">
                <a:solidFill>
                  <a:srgbClr val="333333"/>
                </a:solidFill>
                <a:hlinkClick r:id="rId3"/>
              </a:rPr>
              <a:t>https://doi.org/10.1093/annonc/mdq022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Overall survival in all patients. (B) Overall survival by gender. (C) Overall survival by age.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16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Overall survival in all patients. (B) Overall survival by gender. (C) Overall survival by age. (D)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2024-04-26T04:51:45Z</dcterms:modified>
</cp:coreProperties>
</file>