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04F52A-355F-4461-A9F4-437384EA65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5E032C-DAEE-478C-AD73-BED302462D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neointimal thickness. Note that dimensions &lt;100 µm are below the resolution of intravascular ultrasound.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FE67E-E8FE-496D-830F-33FBA13846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4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2, January 2010, Pages 165–176,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https://doi.org/10.1093/eurheartj/ehp480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Distribution of neointimal thickness. Note that dimensions &lt;100 µm are below the resolution of intravascular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Distribution of neointimal thickness. Note that dimensions &lt;100 µm are below the resolution of intravascular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2024-04-26T03:27:12Z</dcterms:modified>
</cp:coreProperties>
</file>