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9F988-D566-46A4-9ABE-984F2282B4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8C227-E7C3-46BF-AE8D-261A426800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2996A-5273-451B-834B-830900E1CC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2024-04-26T15:27:28Z</dcterms:modified>
</cp:coreProperties>
</file>