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99EDF9-74AC-4C84-B9BA-173169261F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FD08F-4192-48DA-A07F-809B11266F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amino acid alignment of R.Bpu10Iα, Bpu10Iβ and the 43 amino acid region of R.DdeI discussed. The conventions used are the same as those in Figure 2. In the alignment of R.DdeI with R.Bpu10I subunit sequences aa residues common to R.DdeI and at least one of the subunits are shown. Uppercase letters (A, B, C, D) above aligned sequences correspond to the regions of higher identity between the subunits of R.Bpu10I.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FC5ED-EC94-4B78-B85C-ACD2392DB5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6.4.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4, 1 February 1998, Pages 1084–1091, </a:t>
            </a:r>
            <a:r>
              <a:rPr lang="en-US" altLang="en-US" sz="1000">
                <a:solidFill>
                  <a:srgbClr val="333333"/>
                </a:solidFill>
                <a:hlinkClick r:id="rId3"/>
              </a:rPr>
              <a:t>https://doi.org/10.1093/nar/26.4.1084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amino acid alignment of R.Bpu10Iα, Bpu10Iβ and the 43 amino acid region of R.DdeI discussed.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amino acid alignment of R.Bpu10Iα, Bpu10Iβ and the 43 amino acid region of R.DdeI discussed.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2024-04-26T18:19:27Z</dcterms:modified>
</cp:coreProperties>
</file>