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59683-EFCE-456D-8B55-7D3286A89C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5C731-E95E-4211-8DF3-2424E695E2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BA409-6FF8-4831-A05C-1AA39EC0A8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2024-04-26T19:49:23Z</dcterms:modified>
</cp:coreProperties>
</file>