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A06C3-8ECA-4508-8E27-0431C638D5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61D498-EEB0-4071-BF34-73AEBDA9D6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2. Activity in the prefrontal cortex (a) and medial temporal lobe (b) at memory retrieval in the study of interference. The cross hair indicates the coordinate at (–42, 44, 26) and (–28,–32,–10),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D81028-17BE-45FF-9961-CBCA1F01BE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914–921, </a:t>
            </a:r>
            <a:r>
              <a:rPr lang="en-US" altLang="en-US" sz="1000">
                <a:solidFill>
                  <a:srgbClr val="333333"/>
                </a:solidFill>
                <a:hlinkClick r:id="rId3"/>
              </a:rPr>
              <a:t>https://doi.org/10.1093/cercor/bhh050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2. Activity in the prefrontal cortex (a) and medial temporal lobe (b) at memory retrieval in the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2. Activity in the prefrontal cortex (a) and medial temporal lobe (b) at memory retrieval in the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2024-04-26T20:27:55Z</dcterms:modified>
</cp:coreProperties>
</file>