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A72D4C-6EDA-41C2-B97F-D03A1E5205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8832C8-20AD-4C02-A82F-7AB373C187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Mean number of perseverative and nonperseverative errors (±standard error of mean) made by unoperated controls and monkeys with PFo lesions. Perseverative errors were defined as those committed before chance performance had been attained and nonperseverative errors were those committed afterward. The groups did not differ significantly in error type (perseverative vs. nonperseverative) or overall number of errors committed.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5B8BC-6214-425C-BD3F-AF3E70ADBF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1154–1159, </a:t>
            </a:r>
            <a:r>
              <a:rPr lang="en-US" altLang="en-US" sz="1000">
                <a:solidFill>
                  <a:srgbClr val="333333"/>
                </a:solidFill>
                <a:hlinkClick r:id="rId3"/>
              </a:rPr>
              <a:t>https://doi.org/10.1093/cercor/bhl025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Mean number of perseverative and nonperseverative errors (±standard error of mean) made by unoperated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Mean number of perseverative and nonperseverative errors (±standard error of mean) made by unoperated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2024-04-26T06:34:45Z</dcterms:modified>
</cp:coreProperties>
</file>