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2927D2-BF7A-497B-9964-5ABEE1D42B7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759AFD-CCF4-49EA-B412-D897996D914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α-Synuclein immunostaining of the epicardial nerve fascicles and the paravertebral sympathetic ganglia in ILBD and PD. In ILBD with preserved TH-ir axons, α-synuclein aggregates were absent or sparse in the paravertebral sympathetic ganglia (a, b) even when there were abundant α-synuclein aggregates in the epicardial nerve fascicles (e, f). Contrarily, in ILBD with decreased TH-ir axons and PD, α-synuclein aggregates in the paravertebral sympathetic ganglia (c, d) were much more abundant than those in the epicardial nerve fascicles (g, h). a, b, c, d = paravertebral sympathetic ganglia; e, f, g, h = epicardial nerve fascicle; a, e = patient 6; b, f = patient 9; c, g = patient 14; d, h = patient 25. Bar indicates 100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(2007).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254611-9670-47F0-8A9F-D87C1838DD5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m30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131, Issue 3, March 2008, Pages 642–650,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https://doi.org/10.1093/brain/awm302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 </a:t>
            </a:r>
            <a:r>
              <a:rPr lang="en-US" altLang="en-US" b="0"/>
              <a:t>α-Synuclein immunostaining of the epicardial nerve fascicles and the paravertebral sympathetic ganglia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4 α-Synuclein immunostaining of the epicardial nerve fascicles and the paravertebral sympathetic ganglia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2024-04-26T03:42:21Z</dcterms:modified>
</cp:coreProperties>
</file>