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C8060-DD80-490B-8240-07DCD83A45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97F27-CCD6-4345-B008-CAD1E41FA4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87DC4-6A50-45EE-B6CC-052630E777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2024-04-26T01:26:25Z</dcterms:modified>
</cp:coreProperties>
</file>