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5C3FF6-F06B-4894-A3D5-0F353AEE19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D5139-8818-459C-B165-D70513F2B4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A3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various stellar mass estimates from Blanton &amp; Roweis (2007), with M*Bell and M*Gallazzi for objects with Cr &gt; 2.86.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388159-37A5-4876-B7E7-50558C81B2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642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404, Issue 4, June 2010, Pages 2087–2122,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https://doi.org/10.1111/j.1365-2966.2010.16425.x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A3 </a:t>
            </a:r>
            <a:r>
              <a:rPr lang="en-US" altLang="en-US" b="0"/>
              <a:t>Comparison of various stellar mass estimates from Blanton &amp; Roweis (2007), with M</a:t>
            </a:r>
            <a:r>
              <a:rPr lang="en-US" altLang="en-US" b="0" baseline="-25000"/>
              <a:t>*Bell</a:t>
            </a:r>
            <a:r>
              <a:rPr lang="en-US" altLang="en-US" b="0"/>
              <a:t>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A3 Comparison of various stellar mass estimates from Blanton &amp; Roweis (2007), with M*Bell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2024-04-26T12:15:57Z</dcterms:modified>
</cp:coreProperties>
</file>