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3F7721-AF03-4700-929D-E84251BB59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218595-7D21-49B7-B19A-EEEE03A835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stimuli and 2 × 2 factorial design. The shape shown in the left column is the ‘target’ shape (a keyhole). (A) Color shape (CS). The screen was composed of alternating bars of isoluminant red and green, the orientation of the lines inside the shape lying orthogonally to those outside. (B) Color no-shape (CN). The same background as CS, but without the central shape. (C) Motion shape (MS). The screen was composed of a random field of moving dots, which are represented here by smeared dots. Dots inside the object moved in a direction orthogonal to those outside. The dots had the following properties: dot size 0.05° (= 1 pixel), density 20%, speed 0.5°/s (11pixels/s), dot lifespan ∞, motion coherence 100%. (D) Motion no-shape (MN). The same background as MS, but without the central shape.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4A8EB-9A8A-41BC-8ED2-618A0A1ABA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189–202, </a:t>
            </a:r>
            <a:r>
              <a:rPr lang="en-US" altLang="en-US" sz="1000">
                <a:solidFill>
                  <a:srgbClr val="333333"/>
                </a:solidFill>
                <a:hlinkClick r:id="rId3"/>
              </a:rPr>
              <a:t>https://doi.org/10.1093/cercor/13.2.189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stimuli and 2 × 2 factorial design. The shape shown in the left column is the ‘target’ shape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stimuli and 2 × 2 factorial design. The shape shown in the left column is the ‘target’ shape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2024-04-26T20:45:34Z</dcterms:modified>
</cp:coreProperties>
</file>