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D9847A-F4DA-4809-96AE-35CD0F607D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83B1C2-32B5-4FFA-BC83-D0E5031D3E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FDFBBB-8466-4FCF-B94A-9983EF22ED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2024-04-26T02:59:57Z</dcterms:modified>
</cp:coreProperties>
</file>