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6B8E18-3A17-487C-90A3-2A943F1A92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28830-F16E-4FE3-A962-1191E5C378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C1264-AD6B-409A-B465-5853CB4579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2024-04-26T21:06:56Z</dcterms:modified>
</cp:coreProperties>
</file>