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182884-DC45-4DAB-9490-940766E103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BA9D5-0C49-4D44-9FA8-98791D1060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Peak height of CCHs expressed in Z-scores for those CCHs containing a significant peak. Significant peaks were obtained only when CCHs were calculated between cells from a single structure (MT/MST, left half, or M1, right half of figure). For CCHs calculated between both areas, not a single CCH with a significant peak was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8A203-9DD7-45CF-A50A-7F9894F573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466–476,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 </a:t>
            </a:r>
            <a:r>
              <a:rPr lang="en-US" altLang="en-US" b="0"/>
              <a:t>Peak height of CCHs expressed in Z-scores for those CCHs containing a significant peak. Significant peaks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 Peak height of CCHs expressed in Z-scores for those CCHs containing a significant peak. Significant peaks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2024-04-27T01:05:55Z</dcterms:modified>
</cp:coreProperties>
</file>