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</p:sldIdLst>
  <p:sldSz cx="9144000" cy="6858000" type="screen4x3"/>
  <p:notesSz cx="6858000" cy="9144000"/>
  <p:custDataLst>
    <p:tags r:id="rId6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tags" Target="tags/tag1.xml" /><Relationship Id="rId7" Type="http://schemas.openxmlformats.org/officeDocument/2006/relationships/presProps" Target="presProps.xml" /><Relationship Id="rId8" Type="http://schemas.openxmlformats.org/officeDocument/2006/relationships/viewProps" Target="viewProps.xml" /><Relationship Id="rId9" Type="http://schemas.openxmlformats.org/officeDocument/2006/relationships/theme" Target="theme/theme1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87CF85B-E29F-4919-9ED0-72BB4AA54E9F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693A40E-F991-4D7B-95D6-7ED4B857ABB1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Longitudinal dorsal scan of the heel showing plantar fascia and its insertion into the calcaneum. C, calcaneum; plantar fascia between two white arrows.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2008. Published by Oxford University Press on behalf of the British Society for Rheumatology. All rights reserved. For Permissions, please email: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269EB1A3-11F4-4733-A07A-1D40FF8DA4ED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Longitudinal dorsal scan of second MCP joint in a patient with RA showing a bone erosion and power Doppler signal. M, metacarpal; P, proximal phalanx; asterisk, joint space; white arrow, bone erosion.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2008. Published by Oxford University Press on behalf of the British Society for Rheumatology. All rights reserved. For Permissions, please email: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269EB1A3-11F4-4733-A07A-1D40FF8DA4ED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rheumatology/ken32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rheumatology/ken32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Rheumatology (Oxford)</a:t>
            </a:r>
            <a:r>
              <a:rPr lang="en-US" altLang="en-US" sz="1000">
                <a:solidFill>
                  <a:srgbClr val="333333"/>
                </a:solidFill>
              </a:rPr>
              <a:t>, Volume 47, Issue 10, October 2008, Pages 1564–1566,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https://doi.org/10.1093/rheumatology/ken324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1. </a:t>
            </a:r>
            <a:r>
              <a:rPr lang="en-US" altLang="en-US" b="0"/>
              <a:t>Longitudinal dorsal scan of the heel showing plantar fascia and its insertion into the calcaneum. C,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440684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Rheumatology (Oxford)</a:t>
            </a:r>
            <a:r>
              <a:rPr lang="en-US" altLang="en-US" sz="1000">
                <a:solidFill>
                  <a:srgbClr val="333333"/>
                </a:solidFill>
              </a:rPr>
              <a:t>, Volume 47, Issue 10, October 2008, Pages 1564–1566,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https://doi.org/10.1093/rheumatology/ken324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2. </a:t>
            </a:r>
            <a:r>
              <a:rPr lang="en-US" altLang="en-US" b="0"/>
              <a:t>Longitudinal dorsal scan of second MCP joint in a patient with RA showing a bone erosion and power Doppler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599" cy="2586394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6</Paragraphs>
  <Slides>2</Slides>
  <Notes>2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baseType="lpstr" size="3">
      <vt:lpstr>13_Office Theme</vt:lpstr>
      <vt:lpstr>Fig. 1. Longitudinal dorsal scan of the heel showing plantar fascia and its insertion into the calcaneum. C, ...</vt:lpstr>
      <vt:lpstr>Fig. 2. Longitudinal dorsal scan of second MCP joint in a patient with RA showing a bone erosion and power Doppler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2024-04-26T21:40:21Z</dcterms:modified>
</cp:coreProperties>
</file>