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A0198-7EDD-4F59-917B-4DB6AE901F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8BF24-1EC6-443F-BFC1-59762F6BF2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64EBA-AB69-4144-B8CA-F105867646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2024-04-26T06:49:02Z</dcterms:modified>
</cp:coreProperties>
</file>