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5D5291-80B2-43F4-AE84-AC99477FAF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52F3A-751B-46EB-930E-85CD8A9FE5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4. Changes of annual mean temperature, Conrad’s Index and annual temperature range in the Siberian Arctic (lat 60–85°N, long 10–180°E) and of annual mean temperature in the northern hemisphere temperature compared with the 1961–1990 means—all curves Lowess smoothed. (A) Decadal changes of annual mean temperature; (B) decadal changes of Conrad’s Index anomaly; (C) decadal changes of annual temperature range; (D) annual mean temperature anomalies from the 1961–1990 means for the northern hemisphere, 1901–1998. Temperature data from the Climatic Research Unit 0·5° gridded 1901–1995 Global Climate Dataset (New et al., 1999, 2000).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1DC71-B15D-43FA-A9FD-E8A06D1A98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f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91, Issue 2, 2 January 2003, Pages 213–226,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https://doi.org/10.1093/aob/mcf185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4. Changes of annual mean temperature, Conrad’s Index and annual temperature range in the Siberian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Changes of annual mean temperature, Conrad’s Index and annual temperature range in the Siberian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2024-04-26T01:10:37Z</dcterms:modified>
</cp:coreProperties>
</file>