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A6A3B-9FE6-4790-AD70-7712849DA7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D35B2-FDC2-4828-BE1B-0078395F22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Statin prescribing before and after the Health Checks.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2011, Published by Oxford University Press on behalf of Faculty of Public Health.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504B7-C051-4378-A587-E4548018AC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ubmed/fdr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33, Issue 3, September 2011, Pages 422–429,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https://doi.org/10.1093/pubmed/fdr034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 </a:t>
            </a:r>
            <a:r>
              <a:rPr lang="en-US" altLang="en-US" b="0"/>
              <a:t>Statin prescribing before and after the Health Checks.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47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 Statin prescribing before and after the Health Checks.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2024-04-27T01:36:29Z</dcterms:modified>
</cp:coreProperties>
</file>