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171E1-54F3-4B33-9A9A-23D60E7A85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F3000-856C-420E-8563-CC16B2C07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PDF of the photoionization rate at z= 10.1 (blue; xm= 0.105), z= 7.0 (red; xm= 0.94) and z= 6.0 (green; xm= 0.9999). We show the actual, non-equilibrium rates (solid) and the corresponding equilibrium rates (dotted, same colour at each redshift). All PDFs are normalized to have an area of unity below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D7B2D-2B08-4AFE-B147-12E65A047B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8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1, November 2008,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https://doi.org/10.1111/j.1365-2966.2008.13879.x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PDF of the photoionization rate at z= 10.1 (blue; x</a:t>
            </a:r>
            <a:r>
              <a:rPr lang="en-US" altLang="en-US" b="0" baseline="-25000"/>
              <a:t>m</a:t>
            </a:r>
            <a:r>
              <a:rPr lang="en-US" altLang="en-US" b="0"/>
              <a:t>= 0.105), z= 7.0 (red; x</a:t>
            </a:r>
            <a:r>
              <a:rPr lang="en-US" altLang="en-US" b="0" baseline="-25000"/>
              <a:t>m</a:t>
            </a:r>
            <a:r>
              <a:rPr lang="en-US" altLang="en-US" b="0"/>
              <a:t>= 0.94)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PDF of the photoionization rate at z= 10.1 (blue; xm= 0.105), z= 7.0 (red; xm= 0.94)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2024-04-26T03:54:20Z</dcterms:modified>
</cp:coreProperties>
</file>