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A87344-9797-4752-9331-461FB2DF7F0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FE2EC8-C337-44F8-BD63-F5F5399A4A7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6. Scatter diagrams showing correlations between normalized rCBF values in the PS and in other regions of interest. (A) AS; (B) superior convexity; (C) lOFC; (D) FP; (E) ACC; (F) lIPS; (G) hippocampus; and (H) prestriate cortex. Normalized rCBF values from the PS correlated positively with values from the AS, superior convexity, lOFC, FP, ACC and IPS and negatively with values from the hippocampus.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0FC785-60D3-4C28-B244-388A570A08B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 January 2004, Pages 106–119, </a:t>
            </a:r>
            <a:r>
              <a:rPr lang="en-US" altLang="en-US" sz="1000">
                <a:solidFill>
                  <a:srgbClr val="333333"/>
                </a:solidFill>
                <a:hlinkClick r:id="rId3"/>
              </a:rPr>
              <a:t>https://doi.org/10.1093/cercor/bhg109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6. Scatter diagrams showing correlations between normalized rCBF values in the PS and in other regions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6. Scatter diagrams showing correlations between normalized rCBF values in the PS and in other regions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2024-04-26T02:55:13Z</dcterms:modified>
</cp:coreProperties>
</file>