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0F6E1-DEE1-4B40-8F37-D06927918A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BFA4B-DFC6-4149-A652-F6360AE690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0939F-473F-41D8-A7EE-5BF3CE1C5E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2024-04-27T00:16:06Z</dcterms:modified>
</cp:coreProperties>
</file>