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45770-6F51-4D01-BF3F-38EF26AC3E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81FCD-EADF-40BF-8AEE-54BE5B830D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366C8-7698-443F-B0E7-585AB330C4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2024-04-27T03:50:42Z</dcterms:modified>
</cp:coreProperties>
</file>