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5B5D8-B760-484E-B8C9-568ADCFBF1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965EC-DBFB-4A7D-9603-965E78E17B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DEEBD2-91C5-4CB5-8D34-8F75DB691C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2024-04-26T19:17:26Z</dcterms:modified>
</cp:coreProperties>
</file>