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37694-381B-44A4-902B-1D8D053C48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DB7785-2621-435B-B59E-B640016441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Cortical regions showing the decreased magnitude of responses by stimulus repetition in the habituation phase. The blue-filled circles represent measurement channels that showed a significant main effect of epoch by Two-way ANOVAs (P &lt; 0.01). These channels showed a significant decrease in the magnitude of responses from Hab1 to Hab2 and/or to Hab3 by post hoc analysis using the Tukey-Kramer test (P &lt; 0.05). There was no significant main effect of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58C19-DCCD-49CA-ADE7-7D1CB4FB7D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455–463,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Cortical regions showing the decreased magnitude of responses by stimulus repetition in the habituation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Cortical regions showing the decreased magnitude of responses by stimulus repetition in the habituation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2024-09-19T09:41:05Z</dcterms:modified>
</cp:coreProperties>
</file>