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DC71E3F-F55E-43D6-BC10-0B32338E8FE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81A078-947C-40FC-B314-3CE8C8B253F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Cortical regions showing the decreased magnitude of responses by stimulus repetition in the habituation phase. The blue-filled circles represent measurement channels that showed a significant main effect of epoch by Two-way ANOVAs (P &lt; 0.01). These channels showed a significant decrease in the magnitude of responses from Hab1 to Hab2 and/or to Hab3 by post hoc analysis using the Tukey-Kramer test (P &lt; 0.05). There was no significant main effect of group.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112E8F-0022-4843-AC28-CACF61DE920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9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2, February 2009, Pages 455–463,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https://doi.org/10.1093/cercor/bhn096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Cortical regions showing the decreased magnitude of responses by stimulus repetition in the habituation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Cortical regions showing the decreased magnitude of responses by stimulus repetition in the habituation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2024-09-20T19:17:40Z</dcterms:modified>
</cp:coreProperties>
</file>