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85A7CE-B3A4-45C3-BDC8-39AB3A59A1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2A8D30-BDC4-4B2D-9BE5-70AE56E6EF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TKI activity against FGFR1–4 and 14 other unrelated tyrosine kinases. Cell-free kinase assays were conducted using selected recombinant tyrosine kinases and recombinant STAT1 as the substrate, with TKIs added directly to the reaction mixtures. Kinase activity was determined by monitoring STAT1 phosphorylation (p) at Y701. EGFR, cKIT, FMS and TRKA activity was determined by detecting the levels of their autophosphorylation with an antibody specific to the phosphorylated form of the given kinase. Each experiment contains two controls (no inhibitor) and a sample with omitted ATP as a negative control. Quantities of total kinase and STAT1 serve as loading controls; in some samples, the amounts of recombinant proteins were determined by Sypro Ruby staining of acrylamide gels. The results are representative of three independent experiments, as listed in Table 1. TKIs were used at 20 nM (BGJ398), 50 nM (AZD4547, PD173074), 5 µM (AZD1480) and 10 µM (SU5402).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6627A2-A686-44CB-91B7-7D39DA6A68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9–23, </a:t>
            </a:r>
            <a:r>
              <a:rPr lang="en-US" altLang="en-US" sz="1000">
                <a:solidFill>
                  <a:srgbClr val="333333"/>
                </a:solidFill>
                <a:hlinkClick r:id="rId3"/>
              </a:rPr>
              <a:t>https://doi.org/10.1093/hmg/ddv441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TKI activity against FGFR1–4 and 14 other unrelated tyrosine kinases. Cell-free kinase assays were conducted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TKI activity against FGFR1–4 and 14 other unrelated tyrosine kinases. Cell-free kinase assays were conducted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2024-04-27T03:22:45Z</dcterms:modified>
</cp:coreProperties>
</file>