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580EB-95FC-4096-A571-BFDAD788FD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54C5A-95E7-495C-A3FA-F94A6177CA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5DC0F-87DF-416C-ADBC-4C32B0C517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2024-04-26T12:26:21Z</dcterms:modified>
</cp:coreProperties>
</file>