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AC91B-D83E-4084-A450-81979995FC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34A46-42CD-4FF8-93DE-2F395705DD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log-likelihood values (Δℓ) calculated using the approximate methods (NT, SQRT, LOG, and ARCSIN) for branch lengths visited during the MCMC plotted against the exact log-likelihood values. The mammal data set was analyzed under the global-clock (top) and correlated rates (bottom) models. See also figures 3 and 4 for results from the same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Molecular Biology and Evolution.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92B87-0785-46C9-92BC-3134579641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r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28, Issue 7, July 2011, Pages 2161–2172,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The log-likelihood values (Δℓ) calculated using the approximate methods (NT, SQRT, LOG, and ARCSIN)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The log-likelihood values (Δℓ) calculated using the approximate methods (NT, SQRT, LOG, and ARCSIN)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2024-04-26T11:37:01Z</dcterms:modified>
</cp:coreProperties>
</file>