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A2E4C7-7B61-4715-A698-34A1CD6891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D6C481-A19F-4A05-A9F0-CB1358D526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Auditory tube gating function is compromised in the absence of submucosal glands. (A) Coronal section of the rostral nose in a Junbo mouse has normal air filled nasal passages; note vomeronasal organ (vno). (B–D) Dorsal plane sections. (B) The opening of the auditory tube (at) into the nasopharynx (nd) in a Junbo mouse shows the normal mucosa of the nasopharynx is lined by ciliated epithelium (ce). (C,D) Nasopharynx (nd), auditory tubes (at) and bullae (b). (C) An auditory tube in a 45-week-old Junbo mouse with a slender profile and empty lumen; note submucosal glands (smg). (D) The auditory tube of a 13-week-old EdaTa mouse contains exudate (ex) and hair shaft foreign body material (fb) (inset shows higher magnification of the tube contents). (E) Auditory tube lumen area is significantly greater in EdaTa (n = 6 mice, 13-weeks-old) than in EdardlJ/dlJ(n = 6 mice, 16-weeks-old), EdardlJ/+ (n = 6 mice, 15-16 weeks-old) and Junbo (n = 5 mice, 24–45 weeks-old). Total area for each auditory tube was measured in 50 µm step sections, and data are represented as points with the average as a bar; one-way ANOVA and Tukey’s multiple comparison test; **** P &lt; 0.0001. (F) Bulla foreign body particle size in EdardlJ/dlJ and EdaTa mice is significantly larger than in Junbo mice. Particle sizes were measured in the bullae of EdardlJ/dlJ (n = 11 mice, 7-17 weeks old), EdaTa (n = 10, 13–30-weeks old) and Junbo (n = 9, 14–45-weeks old) mice. The graph represents data points and the median as a bar; 2-tailed Kruskal Wallis test; ****P &lt; 0.0001 and NS not significant in Dunn’s multiple comparison test. Scale bars: 250 µm (A,B); 500 µm (C,D); 100 µm (panel D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92E3C3-2CC8-4FB4-959A-5F73714F02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3564–3577, </a:t>
            </a:r>
            <a:r>
              <a:rPr lang="en-US" altLang="en-US" sz="1000">
                <a:solidFill>
                  <a:srgbClr val="333333"/>
                </a:solidFill>
                <a:hlinkClick r:id="rId3"/>
              </a:rPr>
              <a:t>https://doi.org/10.1093/hmg/ddw202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Auditory tube gating function is compromised in the absence of submucosal glands. (A) Coronal section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Auditory tube gating function is compromised in the absence of submucosal glands. (A) Coronal section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2024-05-01T21:48:08Z</dcterms:modified>
</cp:coreProperties>
</file>