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2ECDCF-C5F6-4692-AF6B-849F789852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5A718-E6B3-4978-A81E-08CF07DC53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key terms and statements regarding ethnicity in UK guidelines and international systematic reviews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1204C7-83AD-49F6-B0ED-AD67209CDC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t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24, Issue 3, June 2014, Pages 508–513,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https://doi.org/10.1093/eurpub/ckt093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Identification of key terms and statements regarding ethnicity in UK guidelines and international systematic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817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Identification of key terms and statements regarding ethnicity in UK guidelines and international systematic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2024-04-26T01:35:32Z</dcterms:modified>
</cp:coreProperties>
</file>