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EBF74-5705-450D-BE0B-DB095BF7A9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1D944-2E32-4EF8-99B1-6D0384DF84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Rapid movements performed at a single joint in a normal subject (15° and 60° of movement amplitude) and in a patient with Parkinson's disease (OFF and ON therapy, 15° of movement amplitude). The normal subject performed the movement with a single triphasic EMG pattern in the agonist and antagonist muscles, whereas the patient performed the movement with multiple EMG bursts. EMG activity was recorded from the forearm flexor (FF) and extensor (FE) muscles.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BE78B0-518E-4C15-931A-2F8D0F86D9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1.2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Rapid movements performed at a single joint in a normal subject (15° and 60° of movement amplitude) and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Rapid movements performed at a single joint in a normal subject (15° and 60° of movement amplitude) and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2024-04-27T03:54:51Z</dcterms:modified>
</cp:coreProperties>
</file>