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D7FA9-382C-48CB-9B0F-B7289DA48C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D91A3E-B220-4A44-BDE0-AFB5516F83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participant's uncinate fasciculus (green) is overlaid on his fractional anisotropy map. The frontal and temporal ROIs (light blue) were expanded twice (dark blue) to ensure expansion into white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FE318-E4CF-4A35-ABC9-07C0A19E33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396–405,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representative participant's uncinate fasciculus (green) is overlaid on his fractional anisotropy map.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 representative participant's uncinate fasciculus (green) is overlaid on his fractional anisotropy map.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2024-04-27T01:42:56Z</dcterms:modified>
</cp:coreProperties>
</file>