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F9703-13A3-4CF9-A946-3806139E00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2102B-17C7-4545-9B81-48F7EB52FC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Presidents' Weekly Effort and the Bureaucratic Complexity * Gender Interaction
Notes: The difference in slopes is significant at the p &amp;lt; .001 level and is conditioned on all items from Table 3 Model 4, including the structural features of the local chapter, individual attributes of the president and relevant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A8FD8-D89B-40B0-8428-8059736B3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f/sor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90, Issue 2, December 2011, Pages 453–473,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https://doi.org/10.1093/sf/sor035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Presidents' Weekly Effort and the Bureaucratic Complexity * Gender Interaction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73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Presidents' Weekly Effort and the Bureaucratic Complexity * Gender Interaction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2024-04-26T12:17:41Z</dcterms:modified>
</cp:coreProperties>
</file>