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0B255-CD21-4E30-8C44-EA6021A51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799C2-EAF4-4EAA-A3FC-68E5843F23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curve: normal controls vs. aMCI. List Retention AUC = 0.835, Story Retention AUC = 0.802. AUC = area under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DA859-70CA-4F52-9C3B-D489406901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318–326,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ROC curve: normal controls vs. aMCI. List Retention AUC = 0.835, Story Retention AUC = 0.802. AUC =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ROC curve: normal controls vs. aMCI. List Retention AUC = 0.835, Story Retention AUC = 0.802. AUC =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2024-04-27T03:08:08Z</dcterms:modified>
</cp:coreProperties>
</file>