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2105B-768B-4D13-9F3A-5B6E50C96A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96554-074A-4FAE-8A83-DAA1CE9B1B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Flow cytometric analysis of fluoresceinated DNA and anti-HNE antibody binding to HNE-coated beads. I, autofluorescence of HNE-coated beads; II, binding of DNA-3F (1 µM); III, binding of DNA-LNK-3F (1 µM); IV, binding of anti-HNE monoclonal antibody at 0.2 µM concentration. (b) Binding analysis of different DNA constructs. [This experiment was carried out at lower settings of the instrument compared with the experiments shown in (a).]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C52DD0-65B9-4F4F-8F69-74E6490862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4.4.7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4, 1 February 1996, Pages 702–706,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https://doi.org/10.1093/nar/24.4.702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(a) Flow cytometric analysis of fluoresceinated DNA and anti-HNE antibody binding to HNE-coated beads. I,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(a) Flow cytometric analysis of fluoresceinated DNA and anti-HNE antibody binding to HNE-coated beads. I,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2024-04-26T20:18:03Z</dcterms:modified>
</cp:coreProperties>
</file>