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18052-A94F-4123-A45B-69498440E6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FDC35-E844-4D69-BABA-393784C78B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64178-2674-4C2C-9D15-7DD28922FF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2024-04-26T11:28:23Z</dcterms:modified>
</cp:coreProperties>
</file>