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8F6F1-7F4E-4996-8164-B2B9504755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A26F8-DF43-47A2-8691-0A731B363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Sequences of TCR mutants. The amino acid sequences of the CDR3α of mutants 2C-mQ-1 through 2C-mQ-5 and 2C-mY-1 through 2C-mY-5 are shown. The CDR3α amino acid sequences of previously isolated 2C mutants 2C-m6 and 2C-m12, as well as wild-type 2C CDR3α, are shown for comparison. 2C-m12* was selected previously using QL9 peptide.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83C47-D011-43E0-879C-047EBDFC07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Sequences of TCR mutants. The amino acid sequences of the CDR3</a:t>
            </a:r>
            <a:r>
              <a:rPr lang="en-US" altLang="en-US" b="0" baseline="-25000"/>
              <a:t>α</a:t>
            </a:r>
            <a:r>
              <a:rPr lang="en-US" altLang="en-US" b="0"/>
              <a:t> of mutants 2C-mQ-1 through 2C-mQ-5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Sequences of TCR mutants. The amino acid sequences of the CDR3α of mutants 2C-mQ-1 through 2C-mQ-5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2024-04-27T03:01:57Z</dcterms:modified>
</cp:coreProperties>
</file>