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57AE4-13D5-440F-BCB7-B2CF1B2CD1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45905-CDA4-4603-8D49-DC0987813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EA779-AE30-482F-BFED-35792520E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2024-04-26T18:30:35Z</dcterms:modified>
</cp:coreProperties>
</file>