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E01598-9F9E-45CE-96EF-8EEC09E563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F3094F-419F-46E5-8D6A-8BCB5D57915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Artist's impression of the binary star system of Sirius A and the smaller white dwarf Sirius B. With a diameter of 7500 miles, Sirius B is slightly smaller than Earth. (NASA, ESA and G Bacon [STScI])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The author's own copy of Chandrasekhar's 1939 book, containing an influential explanation of white dwarfs.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HR diagram showing white dwarf cooling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(Left) Sirius B clearly resolved in the HST image; note how close it lies to the diffraction spike from its much brighter companion. (NASA, H E Bond and E Nelan [STSI]; M Barstow and M Burleigh [Univ. Leicester]; J B Holberg [Univ. Arizona]) (Right) Balmer line spectrum of Sirius B from the Balmer limit to H β, obtained from the STIS instrument on HST, using the G430L grating.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Red points show Sirius B masses derived from log g for the G430L and G750M spectra; blue points, masses derived from the gravitational redshift. The blue line is the theoretical relation from Fontaine et al. (2001) for a CO core thick H layer; the green line for a thin H layer, both at 25 000 K. Shading shows the allowed range of the astrometric mass determination.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Profiles of white dwarf compositions from the surface down to the interior for both DA (top) and DB (bottom) white dwarfs. Typically their cores are mixtures of carbon and oxygen, then all white dwarfs have a helium envelope. (Fig. 17 in Althaus et al. 2010)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7 </a:t>
            </a:r>
            <a:r>
              <a:rPr lang="en-US" altLang="en-US">
                <a:latin typeface="Arial" pitchFamily="34" charset="0"/>
                <a:ea typeface="Arial" pitchFamily="34" charset="0"/>
              </a:rPr>
              <a:t>White dwarf spectrum (purple) and synthetic spectrum (red) demonstrating the typical composition of a white dwarf envelope. The synthetic spectrum is offset from the observation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8 </a:t>
            </a:r>
            <a:r>
              <a:rPr lang="en-US" altLang="en-US">
                <a:latin typeface="Arial" pitchFamily="34" charset="0"/>
                <a:ea typeface="Arial" pitchFamily="34" charset="0"/>
              </a:rPr>
              <a:t>Artist's impression of a white dwarf accreting rocky debris left behind by the star's surviving planetary system. (NASA, ESA and G Bacon [STScI])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9 </a:t>
            </a:r>
            <a:r>
              <a:rPr lang="en-US" altLang="en-US">
                <a:latin typeface="Arial" pitchFamily="34" charset="0"/>
                <a:ea typeface="Arial" pitchFamily="34" charset="0"/>
              </a:rPr>
              <a:t>The measured abudances of nickel (green diamonds) and iron (blue). The unfilled triangles are the predictions of radiation theory.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84B17A-0652-4C00-8AFA-7B693AB3C1C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astrogeo/atw22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Artist's impression of the binary star system of Sirius A and the smaller white dwarf Sirius B.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The author's own copy of Chandrasekhar's 1939 book, containing an influential explanation of white dwarfs.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76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HR diagram showing white dwarf cooling sequence.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19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(Left) Sirius B clearly resolved in the HST image; note how close it lies to the diffraction spike from its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234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Red points show Sirius B masses derived from log g for the G430L and G750M spectra; blue points, masses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80191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Profiles of white dwarf compositions from the surface down to the interior for both DA (top) and DB (bottom)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281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7 </a:t>
            </a:r>
            <a:r>
              <a:rPr lang="en-US" altLang="en-US" b="0"/>
              <a:t>White dwarf spectrum (purple) and synthetic spectrum (red) demonstrating the typical composition of a white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103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8 </a:t>
            </a:r>
            <a:r>
              <a:rPr lang="en-US" altLang="en-US" b="0"/>
              <a:t>Artist's impression of a white dwarf accreting rocky debris left behind by the star's surviving planetary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257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6, December 2016, Pages 6.32–6.36, </a:t>
            </a:r>
            <a:r>
              <a:rPr lang="en-US" altLang="en-US" sz="1000">
                <a:solidFill>
                  <a:srgbClr val="333333"/>
                </a:solidFill>
                <a:hlinkClick r:id="rId3"/>
              </a:rPr>
              <a:t>https://doi.org/10.1093/astrogeo/atw223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9 </a:t>
            </a:r>
            <a:r>
              <a:rPr lang="en-US" altLang="en-US" b="0"/>
              <a:t>The measured abudances of nickel (green diamonds) and iron (blue). The unfilled triangles are the predictions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44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1 Artist's impression of the binary star system of Sirius A and the smaller white dwarf Sirius B. With a ...</vt:lpstr>
      <vt:lpstr>2 The author's own copy of Chandrasekhar's 1939 book, containing an influential explanation of white dwarfs.
</vt:lpstr>
      <vt:lpstr>3 HR diagram showing white dwarf cooling sequence.
</vt:lpstr>
      <vt:lpstr>4 (Left) Sirius B clearly resolved in the HST image; note how close it lies to the diffraction spike from its ...</vt:lpstr>
      <vt:lpstr>5 Red points show Sirius B masses derived from log g for the G430L and G750M spectra; blue points, masses ...</vt:lpstr>
      <vt:lpstr>6 Profiles of white dwarf compositions from the surface down to the interior for both DA (top) and DB (bottom) ...</vt:lpstr>
      <vt:lpstr>7 White dwarf spectrum (purple) and synthetic spectrum (red) demonstrating the typical composition of a white ...</vt:lpstr>
      <vt:lpstr>8 Artist's impression of a white dwarf accreting rocky debris left behind by the star's surviving planetary ...</vt:lpstr>
      <vt:lpstr>9 The measured abudances of nickel (green diamonds) and iron (blue). The unfilled triangles are the predictions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2024-04-26T20:26:09Z</dcterms:modified>
</cp:coreProperties>
</file>