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42015-2158-43AE-B598-000278481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D58E0-D3F8-4CDF-B8A6-066A1BA3B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7327C-41D3-4A4A-9A4B-49FC7340BC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2024-04-26T11:45:47Z</dcterms:modified>
</cp:coreProperties>
</file>