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BB8B32-31B5-4C3D-8533-F94FC9C077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EA5588-E3CD-4B1D-908A-33AF823F3F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First two principal components of expression values for sncRNA for tissue and cells. Here, the expression clusters according to source material. The separation of tissue into the two time points is still visible.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Society for the Study of Reproduction. All rights reserved. For permissions, please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94E381-C085-4988-8F1A-D968640C2F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16.1425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96, Issue 1, January 2017, Pages 24–33, </a:t>
            </a:r>
            <a:r>
              <a:rPr lang="en-US" altLang="en-US" sz="1000">
                <a:solidFill>
                  <a:srgbClr val="333333"/>
                </a:solidFill>
                <a:hlinkClick r:id="rId3"/>
              </a:rPr>
              <a:t>https://doi.org/10.1095/biolreprod.116.142547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First two principal components of expression values for sncRNA for tissue and cells. Here, the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First two principal components of expression values for sncRNA for tissue and cells. Here, the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2024-04-26T20:27:43Z</dcterms:modified>
</cp:coreProperties>
</file>