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D8963-F403-4746-93A5-60B72AE38F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BAA07-CB8E-4181-9660-6A04E5EBF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5B480-0BAF-4C43-B81D-9FA78B19F6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2024-04-26T15:43:58Z</dcterms:modified>
</cp:coreProperties>
</file>